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A96B"/>
    <a:srgbClr val="EC8080"/>
    <a:srgbClr val="AE3818"/>
    <a:srgbClr val="F6C3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90B19-B98C-4959-A3B2-2145D3D7D1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8EFB19-4D1B-4157-94C3-6FFEF362B8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D7442-3BD1-4A1C-9680-A2BB0A10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BA763-C0B2-42C2-A36A-D8934FFC0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29AD0-DA10-451E-BAB6-C296EA6BA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7997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2D338-BB0C-4A70-9BB4-02BFD66A5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859977-C5B0-4F3C-88B7-86A6DBA171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2712D-9DAB-4A30-B682-C912B22C0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BB72C-6226-4444-A3FE-7E9CA791F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44847-62CF-4F3B-AA44-C6EFE403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5782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7C941F-94C2-4890-B3FB-2375B26345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DFFE7F-1AC3-4BE9-BFBC-1D94FB46D3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44ADB-92DA-40C6-8519-31132E9E4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BC828-4B9F-4F36-9E84-4E3DBAD05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BA338-EEE0-429B-BD0C-12B789E32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0103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3BE36-9BE1-4C9F-85D5-97150D677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7E17C-76BD-4B0B-A9AF-95E2DF15A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4CCE0-2970-4D1B-9840-11C5B0AC1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AB7C1-5FEC-48B8-9002-CA30D207F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EE0D2-578A-4447-AE0A-E28292718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087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A5768-46D4-4453-8783-05649FBBD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604DC5-09FB-4E0A-91CE-EA3D951F9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13146-2BE9-416B-990E-7D75CAC1B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77B61-AABB-4C3A-A8DA-2D8692BD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52B2D-4663-400B-BFE7-D20D3D743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132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A7A29-0204-482E-8B93-508B8CE0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6686B-AFD8-484D-8B66-4BFA21C8CF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0CB5DC-5F3B-47B4-931A-FB4FA58335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AFA17-2824-4076-ABCB-72CE7F4A8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4E668A-236F-492E-9457-C925D7B9A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60D5BC-774A-4774-95BE-9091467C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3401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82650-5F9B-4F4E-BAB7-2F40CA80E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768708-29A6-4CB0-83C5-913832AD7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410229-D6FC-4D78-8662-21CF7C5C8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C49D28-AD79-4537-9C57-F70B98980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B05150-2FA5-40E7-B69A-FF8FDBB34E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7634C-DFE8-4858-AD3B-69A035740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A4F713-F503-4515-88DC-BAFE86820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2A1100-0AC4-40FC-9CAD-8CAEA7EB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0032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8DD95-5FA1-4611-B0B7-A63919B2F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E1F8AF-5C0B-4FB7-8F94-74B2CE19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A51E3A-0A1E-473B-B7B5-998D96119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01A213-5C33-4970-A5F8-6E6AA9520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4060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EEB72D-EB5C-412C-B3DC-EC19AB417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39C25-8654-429B-A9B6-29913B004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CBE01-392A-4DF5-8508-8E8B17E10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362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99188-9908-44CB-A89C-60F61C1DA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6B2C6-7A5D-456F-858D-7D27D1D4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E9E7FA-E33D-4D5E-8405-AFE99C98E7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5BF0C0-7D5A-4C93-ABEC-0232217EF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795786-C6FD-4C54-9693-89AF009CF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3E30E0-BC60-45C1-B3C1-7CE3BDDE9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6355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AEF1B-22BA-4EC9-B8D6-9F7D468B3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ADD5F3-AF17-4CD3-B8DD-E611CC03CC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8870DD-3019-4A5B-9ECA-0AAAD9948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5392D5-EAC5-4C8D-A08A-CAE580B4D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4337EF-4898-4373-A093-34280F0AB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FCC5D4-E761-4D8D-9E12-06B51F75D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8761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C49D6D-3D6D-4792-9DAC-95B95D00F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AF7E4-8310-40BE-8C15-AC21E34F3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018E8-743B-4A88-BD13-239FB3EC60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D3706-CB59-4481-A9F9-15FE013BFC36}" type="datetimeFigureOut">
              <a:rPr lang="en-GB" smtClean="0"/>
              <a:t>13/02/2018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53602-AFAA-43AC-92FE-4704EFF27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F3936-4FF1-4B9C-B99A-7969C081D0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9E889-581A-4C4E-B2F0-CE5B6279E5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385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incubator neonate">
            <a:extLst>
              <a:ext uri="{FF2B5EF4-FFF2-40B4-BE49-F238E27FC236}">
                <a16:creationId xmlns:a16="http://schemas.microsoft.com/office/drawing/2014/main" id="{507B072A-4AEF-44D2-887B-84969164AE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71" t="11289" r="699" b="12083"/>
          <a:stretch/>
        </p:blipFill>
        <p:spPr bwMode="auto">
          <a:xfrm>
            <a:off x="0" y="3107"/>
            <a:ext cx="6090363" cy="3433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developing country baby">
            <a:extLst>
              <a:ext uri="{FF2B5EF4-FFF2-40B4-BE49-F238E27FC236}">
                <a16:creationId xmlns:a16="http://schemas.microsoft.com/office/drawing/2014/main" id="{CF140459-774B-4137-B43D-FA61F8EAE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661"/>
          <a:stretch/>
        </p:blipFill>
        <p:spPr bwMode="auto">
          <a:xfrm>
            <a:off x="6084725" y="3428999"/>
            <a:ext cx="6107276" cy="3433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incubator neonate">
            <a:extLst>
              <a:ext uri="{FF2B5EF4-FFF2-40B4-BE49-F238E27FC236}">
                <a16:creationId xmlns:a16="http://schemas.microsoft.com/office/drawing/2014/main" id="{D9CFE000-B4E9-41A3-B561-E7662D427E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2" b="7794"/>
          <a:stretch/>
        </p:blipFill>
        <p:spPr bwMode="auto">
          <a:xfrm>
            <a:off x="0" y="3429000"/>
            <a:ext cx="609036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result for third world medicine">
            <a:extLst>
              <a:ext uri="{FF2B5EF4-FFF2-40B4-BE49-F238E27FC236}">
                <a16:creationId xmlns:a16="http://schemas.microsoft.com/office/drawing/2014/main" id="{47F62B16-4528-4887-969C-D30D4845EB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18"/>
          <a:stretch/>
        </p:blipFill>
        <p:spPr bwMode="auto">
          <a:xfrm>
            <a:off x="6090362" y="1"/>
            <a:ext cx="6101638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61DC141-5AC4-4C87-9578-133468177878}"/>
              </a:ext>
            </a:extLst>
          </p:cNvPr>
          <p:cNvGrpSpPr>
            <a:grpSpLocks noChangeAspect="1"/>
          </p:cNvGrpSpPr>
          <p:nvPr/>
        </p:nvGrpSpPr>
        <p:grpSpPr>
          <a:xfrm>
            <a:off x="3372629" y="2487155"/>
            <a:ext cx="5156980" cy="1938992"/>
            <a:chOff x="1827576" y="1433596"/>
            <a:chExt cx="6131408" cy="2305376"/>
          </a:xfrm>
        </p:grpSpPr>
        <p:sp>
          <p:nvSpPr>
            <p:cNvPr id="4" name="Rectangle: Top Corners Rounded 3">
              <a:extLst>
                <a:ext uri="{FF2B5EF4-FFF2-40B4-BE49-F238E27FC236}">
                  <a16:creationId xmlns:a16="http://schemas.microsoft.com/office/drawing/2014/main" id="{7522CB72-D518-4B3A-B36C-A60D909D3BF9}"/>
                </a:ext>
              </a:extLst>
            </p:cNvPr>
            <p:cNvSpPr/>
            <p:nvPr/>
          </p:nvSpPr>
          <p:spPr>
            <a:xfrm>
              <a:off x="1827576" y="1459685"/>
              <a:ext cx="6131408" cy="2153077"/>
            </a:xfrm>
            <a:prstGeom prst="round2Same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F05A59F-4884-4C45-9941-E5FC0D73E32E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3130895" y="1433596"/>
              <a:ext cx="4812461" cy="23053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800" dirty="0"/>
                <a:t>Incu</a:t>
              </a:r>
              <a:r>
                <a:rPr lang="en-GB" sz="11800" dirty="0">
                  <a:solidFill>
                    <a:srgbClr val="00B050"/>
                  </a:solidFill>
                </a:rPr>
                <a:t>Pi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BBC641C-DE7B-46F3-A0CD-0F59EA7181F3}"/>
                </a:ext>
              </a:extLst>
            </p:cNvPr>
            <p:cNvSpPr/>
            <p:nvPr/>
          </p:nvSpPr>
          <p:spPr>
            <a:xfrm>
              <a:off x="2237709" y="1630549"/>
              <a:ext cx="909655" cy="898032"/>
            </a:xfrm>
            <a:prstGeom prst="ellips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5BE18B52-8F43-4191-8D6B-5BA5960C59CB}"/>
                </a:ext>
              </a:extLst>
            </p:cNvPr>
            <p:cNvSpPr/>
            <p:nvPr/>
          </p:nvSpPr>
          <p:spPr>
            <a:xfrm rot="7868174">
              <a:off x="2569611" y="2082215"/>
              <a:ext cx="230861" cy="271529"/>
            </a:xfrm>
            <a:prstGeom prst="arc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32CD3E3-5BEF-43DD-85E3-1E0D9B8AB477}"/>
                </a:ext>
              </a:extLst>
            </p:cNvPr>
            <p:cNvSpPr/>
            <p:nvPr/>
          </p:nvSpPr>
          <p:spPr>
            <a:xfrm>
              <a:off x="2634889" y="1630541"/>
              <a:ext cx="115292" cy="182374"/>
            </a:xfrm>
            <a:custGeom>
              <a:avLst/>
              <a:gdLst>
                <a:gd name="connsiteX0" fmla="*/ 60700 w 86717"/>
                <a:gd name="connsiteY0" fmla="*/ 0 h 200025"/>
                <a:gd name="connsiteX1" fmla="*/ 375 w 86717"/>
                <a:gd name="connsiteY1" fmla="*/ 57150 h 200025"/>
                <a:gd name="connsiteX2" fmla="*/ 86100 w 86717"/>
                <a:gd name="connsiteY2" fmla="*/ 136525 h 200025"/>
                <a:gd name="connsiteX3" fmla="*/ 32125 w 86717"/>
                <a:gd name="connsiteY3" fmla="*/ 200025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717" h="200025">
                  <a:moveTo>
                    <a:pt x="60700" y="0"/>
                  </a:moveTo>
                  <a:cubicBezTo>
                    <a:pt x="28421" y="17198"/>
                    <a:pt x="-3858" y="34396"/>
                    <a:pt x="375" y="57150"/>
                  </a:cubicBezTo>
                  <a:cubicBezTo>
                    <a:pt x="4608" y="79904"/>
                    <a:pt x="80808" y="112712"/>
                    <a:pt x="86100" y="136525"/>
                  </a:cubicBezTo>
                  <a:cubicBezTo>
                    <a:pt x="91392" y="160338"/>
                    <a:pt x="61758" y="180181"/>
                    <a:pt x="32125" y="200025"/>
                  </a:cubicBezTo>
                </a:path>
              </a:pathLst>
            </a:cu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Flowchart: Stored Data 8">
              <a:extLst>
                <a:ext uri="{FF2B5EF4-FFF2-40B4-BE49-F238E27FC236}">
                  <a16:creationId xmlns:a16="http://schemas.microsoft.com/office/drawing/2014/main" id="{22CADCE4-1848-41F4-9451-C78F730825EB}"/>
                </a:ext>
              </a:extLst>
            </p:cNvPr>
            <p:cNvSpPr/>
            <p:nvPr/>
          </p:nvSpPr>
          <p:spPr>
            <a:xfrm rot="16200000">
              <a:off x="2080659" y="2377032"/>
              <a:ext cx="1221922" cy="907823"/>
            </a:xfrm>
            <a:prstGeom prst="flowChartOnlineStorag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A3BD90C-4E88-45D2-9442-97F103AF55C3}"/>
                </a:ext>
              </a:extLst>
            </p:cNvPr>
            <p:cNvSpPr/>
            <p:nvPr/>
          </p:nvSpPr>
          <p:spPr>
            <a:xfrm rot="8762289">
              <a:off x="2597862" y="2818151"/>
              <a:ext cx="722140" cy="539301"/>
            </a:xfrm>
            <a:custGeom>
              <a:avLst/>
              <a:gdLst>
                <a:gd name="connsiteX0" fmla="*/ 329155 w 627002"/>
                <a:gd name="connsiteY0" fmla="*/ 0 h 411255"/>
                <a:gd name="connsiteX1" fmla="*/ 624430 w 627002"/>
                <a:gd name="connsiteY1" fmla="*/ 266700 h 411255"/>
                <a:gd name="connsiteX2" fmla="*/ 448217 w 627002"/>
                <a:gd name="connsiteY2" fmla="*/ 407194 h 411255"/>
                <a:gd name="connsiteX3" fmla="*/ 38642 w 627002"/>
                <a:gd name="connsiteY3" fmla="*/ 376238 h 411255"/>
                <a:gd name="connsiteX4" fmla="*/ 41023 w 627002"/>
                <a:gd name="connsiteY4" fmla="*/ 373857 h 411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7002" h="411255">
                  <a:moveTo>
                    <a:pt x="329155" y="0"/>
                  </a:moveTo>
                  <a:cubicBezTo>
                    <a:pt x="466870" y="99417"/>
                    <a:pt x="604586" y="198834"/>
                    <a:pt x="624430" y="266700"/>
                  </a:cubicBezTo>
                  <a:cubicBezTo>
                    <a:pt x="644274" y="334566"/>
                    <a:pt x="545848" y="388938"/>
                    <a:pt x="448217" y="407194"/>
                  </a:cubicBezTo>
                  <a:cubicBezTo>
                    <a:pt x="350586" y="425450"/>
                    <a:pt x="38642" y="376238"/>
                    <a:pt x="38642" y="376238"/>
                  </a:cubicBezTo>
                  <a:cubicBezTo>
                    <a:pt x="-29224" y="370682"/>
                    <a:pt x="5899" y="372269"/>
                    <a:pt x="41023" y="373857"/>
                  </a:cubicBezTo>
                </a:path>
              </a:pathLst>
            </a:cu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8589C25-F410-45A7-B0E5-CD1A1DC3D3F4}"/>
                </a:ext>
              </a:extLst>
            </p:cNvPr>
            <p:cNvSpPr/>
            <p:nvPr/>
          </p:nvSpPr>
          <p:spPr>
            <a:xfrm>
              <a:off x="2241153" y="2436427"/>
              <a:ext cx="722140" cy="539301"/>
            </a:xfrm>
            <a:custGeom>
              <a:avLst/>
              <a:gdLst>
                <a:gd name="connsiteX0" fmla="*/ 329155 w 627002"/>
                <a:gd name="connsiteY0" fmla="*/ 0 h 411255"/>
                <a:gd name="connsiteX1" fmla="*/ 624430 w 627002"/>
                <a:gd name="connsiteY1" fmla="*/ 266700 h 411255"/>
                <a:gd name="connsiteX2" fmla="*/ 448217 w 627002"/>
                <a:gd name="connsiteY2" fmla="*/ 407194 h 411255"/>
                <a:gd name="connsiteX3" fmla="*/ 38642 w 627002"/>
                <a:gd name="connsiteY3" fmla="*/ 376238 h 411255"/>
                <a:gd name="connsiteX4" fmla="*/ 41023 w 627002"/>
                <a:gd name="connsiteY4" fmla="*/ 373857 h 411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7002" h="411255">
                  <a:moveTo>
                    <a:pt x="329155" y="0"/>
                  </a:moveTo>
                  <a:cubicBezTo>
                    <a:pt x="466870" y="99417"/>
                    <a:pt x="604586" y="198834"/>
                    <a:pt x="624430" y="266700"/>
                  </a:cubicBezTo>
                  <a:cubicBezTo>
                    <a:pt x="644274" y="334566"/>
                    <a:pt x="545848" y="388938"/>
                    <a:pt x="448217" y="407194"/>
                  </a:cubicBezTo>
                  <a:cubicBezTo>
                    <a:pt x="350586" y="425450"/>
                    <a:pt x="38642" y="376238"/>
                    <a:pt x="38642" y="376238"/>
                  </a:cubicBezTo>
                  <a:cubicBezTo>
                    <a:pt x="-29224" y="370682"/>
                    <a:pt x="5899" y="372269"/>
                    <a:pt x="41023" y="373857"/>
                  </a:cubicBezTo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F8A02CC0-9BF9-4950-A182-123E79DDCEFE}"/>
                </a:ext>
              </a:extLst>
            </p:cNvPr>
            <p:cNvSpPr/>
            <p:nvPr/>
          </p:nvSpPr>
          <p:spPr>
            <a:xfrm rot="8208340">
              <a:off x="2451012" y="1972592"/>
              <a:ext cx="169720" cy="157710"/>
            </a:xfrm>
            <a:prstGeom prst="arc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1B6C5FDF-5BC7-439A-89C0-4B8490DD8066}"/>
                </a:ext>
              </a:extLst>
            </p:cNvPr>
            <p:cNvSpPr/>
            <p:nvPr/>
          </p:nvSpPr>
          <p:spPr>
            <a:xfrm rot="8208340">
              <a:off x="2766851" y="1969080"/>
              <a:ext cx="169720" cy="157710"/>
            </a:xfrm>
            <a:prstGeom prst="arc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149825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64907FC0-20B6-4B67-8EEB-B96B78710BA8}"/>
              </a:ext>
            </a:extLst>
          </p:cNvPr>
          <p:cNvGrpSpPr>
            <a:grpSpLocks noChangeAspect="1"/>
          </p:cNvGrpSpPr>
          <p:nvPr/>
        </p:nvGrpSpPr>
        <p:grpSpPr>
          <a:xfrm>
            <a:off x="2247851" y="1515513"/>
            <a:ext cx="8132422" cy="3826974"/>
            <a:chOff x="3137831" y="1836801"/>
            <a:chExt cx="6373119" cy="2999077"/>
          </a:xfrm>
        </p:grpSpPr>
        <p:sp>
          <p:nvSpPr>
            <p:cNvPr id="3" name="Flowchart: Alternate Process 2">
              <a:extLst>
                <a:ext uri="{FF2B5EF4-FFF2-40B4-BE49-F238E27FC236}">
                  <a16:creationId xmlns:a16="http://schemas.microsoft.com/office/drawing/2014/main" id="{B30250DE-3AB2-436B-B6B8-0D5E1056E74C}"/>
                </a:ext>
              </a:extLst>
            </p:cNvPr>
            <p:cNvSpPr/>
            <p:nvPr/>
          </p:nvSpPr>
          <p:spPr>
            <a:xfrm>
              <a:off x="3137831" y="2575532"/>
              <a:ext cx="1138831" cy="604858"/>
            </a:xfrm>
            <a:prstGeom prst="flowChartAlternateProcess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019B77E-56D0-41BC-8432-C68E70356D66}"/>
                </a:ext>
              </a:extLst>
            </p:cNvPr>
            <p:cNvSpPr/>
            <p:nvPr/>
          </p:nvSpPr>
          <p:spPr>
            <a:xfrm>
              <a:off x="3490519" y="3590098"/>
              <a:ext cx="568174" cy="614871"/>
            </a:xfrm>
            <a:prstGeom prst="ellips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591CEE8C-E8AA-48C9-A446-E00341DF6C00}"/>
                </a:ext>
              </a:extLst>
            </p:cNvPr>
            <p:cNvSpPr/>
            <p:nvPr/>
          </p:nvSpPr>
          <p:spPr>
            <a:xfrm rot="7868174">
              <a:off x="3690891" y="3907505"/>
              <a:ext cx="158067" cy="169598"/>
            </a:xfrm>
            <a:prstGeom prst="arc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0864D2A-AC1E-4E84-8A28-7A796EBFB117}"/>
                </a:ext>
              </a:extLst>
            </p:cNvPr>
            <p:cNvSpPr/>
            <p:nvPr/>
          </p:nvSpPr>
          <p:spPr>
            <a:xfrm>
              <a:off x="3738600" y="3590092"/>
              <a:ext cx="72012" cy="124869"/>
            </a:xfrm>
            <a:custGeom>
              <a:avLst/>
              <a:gdLst>
                <a:gd name="connsiteX0" fmla="*/ 60700 w 86717"/>
                <a:gd name="connsiteY0" fmla="*/ 0 h 200025"/>
                <a:gd name="connsiteX1" fmla="*/ 375 w 86717"/>
                <a:gd name="connsiteY1" fmla="*/ 57150 h 200025"/>
                <a:gd name="connsiteX2" fmla="*/ 86100 w 86717"/>
                <a:gd name="connsiteY2" fmla="*/ 136525 h 200025"/>
                <a:gd name="connsiteX3" fmla="*/ 32125 w 86717"/>
                <a:gd name="connsiteY3" fmla="*/ 200025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717" h="200025">
                  <a:moveTo>
                    <a:pt x="60700" y="0"/>
                  </a:moveTo>
                  <a:cubicBezTo>
                    <a:pt x="28421" y="17198"/>
                    <a:pt x="-3858" y="34396"/>
                    <a:pt x="375" y="57150"/>
                  </a:cubicBezTo>
                  <a:cubicBezTo>
                    <a:pt x="4608" y="79904"/>
                    <a:pt x="80808" y="112712"/>
                    <a:pt x="86100" y="136525"/>
                  </a:cubicBezTo>
                  <a:cubicBezTo>
                    <a:pt x="91392" y="160338"/>
                    <a:pt x="61758" y="180181"/>
                    <a:pt x="32125" y="200025"/>
                  </a:cubicBezTo>
                </a:path>
              </a:pathLst>
            </a:cu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Flowchart: Stored Data 83">
              <a:extLst>
                <a:ext uri="{FF2B5EF4-FFF2-40B4-BE49-F238E27FC236}">
                  <a16:creationId xmlns:a16="http://schemas.microsoft.com/office/drawing/2014/main" id="{3A032E62-01F0-4326-B1C8-58D1073ACC73}"/>
                </a:ext>
              </a:extLst>
            </p:cNvPr>
            <p:cNvSpPr/>
            <p:nvPr/>
          </p:nvSpPr>
          <p:spPr>
            <a:xfrm rot="16200000">
              <a:off x="3355716" y="4128478"/>
              <a:ext cx="836634" cy="567029"/>
            </a:xfrm>
            <a:prstGeom prst="flowChartOnlineStorag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A5DF7CC6-1FFE-4423-865D-7351FDA00250}"/>
                </a:ext>
              </a:extLst>
            </p:cNvPr>
            <p:cNvSpPr/>
            <p:nvPr/>
          </p:nvSpPr>
          <p:spPr>
            <a:xfrm>
              <a:off x="3492671" y="4141872"/>
              <a:ext cx="451051" cy="369253"/>
            </a:xfrm>
            <a:custGeom>
              <a:avLst/>
              <a:gdLst>
                <a:gd name="connsiteX0" fmla="*/ 329155 w 627002"/>
                <a:gd name="connsiteY0" fmla="*/ 0 h 411255"/>
                <a:gd name="connsiteX1" fmla="*/ 624430 w 627002"/>
                <a:gd name="connsiteY1" fmla="*/ 266700 h 411255"/>
                <a:gd name="connsiteX2" fmla="*/ 448217 w 627002"/>
                <a:gd name="connsiteY2" fmla="*/ 407194 h 411255"/>
                <a:gd name="connsiteX3" fmla="*/ 38642 w 627002"/>
                <a:gd name="connsiteY3" fmla="*/ 376238 h 411255"/>
                <a:gd name="connsiteX4" fmla="*/ 41023 w 627002"/>
                <a:gd name="connsiteY4" fmla="*/ 373857 h 411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7002" h="411255">
                  <a:moveTo>
                    <a:pt x="329155" y="0"/>
                  </a:moveTo>
                  <a:cubicBezTo>
                    <a:pt x="466870" y="99417"/>
                    <a:pt x="604586" y="198834"/>
                    <a:pt x="624430" y="266700"/>
                  </a:cubicBezTo>
                  <a:cubicBezTo>
                    <a:pt x="644274" y="334566"/>
                    <a:pt x="545848" y="388938"/>
                    <a:pt x="448217" y="407194"/>
                  </a:cubicBezTo>
                  <a:cubicBezTo>
                    <a:pt x="350586" y="425450"/>
                    <a:pt x="38642" y="376238"/>
                    <a:pt x="38642" y="376238"/>
                  </a:cubicBezTo>
                  <a:cubicBezTo>
                    <a:pt x="-29224" y="370682"/>
                    <a:pt x="5899" y="372269"/>
                    <a:pt x="41023" y="373857"/>
                  </a:cubicBezTo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5AA7BE11-216B-421D-85F2-12AA308A181B}"/>
                </a:ext>
              </a:extLst>
            </p:cNvPr>
            <p:cNvSpPr/>
            <p:nvPr/>
          </p:nvSpPr>
          <p:spPr>
            <a:xfrm rot="8208340">
              <a:off x="3623749" y="3824290"/>
              <a:ext cx="106008" cy="107982"/>
            </a:xfrm>
            <a:prstGeom prst="arc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Arc 86">
              <a:extLst>
                <a:ext uri="{FF2B5EF4-FFF2-40B4-BE49-F238E27FC236}">
                  <a16:creationId xmlns:a16="http://schemas.microsoft.com/office/drawing/2014/main" id="{1884692F-5E1F-4A03-8DB6-9B3B44220432}"/>
                </a:ext>
              </a:extLst>
            </p:cNvPr>
            <p:cNvSpPr/>
            <p:nvPr/>
          </p:nvSpPr>
          <p:spPr>
            <a:xfrm rot="8208340">
              <a:off x="3821023" y="3821886"/>
              <a:ext cx="106008" cy="107982"/>
            </a:xfrm>
            <a:prstGeom prst="arc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032" name="Picture 8" descr="raspberry-pi-logo.png (511×642)">
              <a:extLst>
                <a:ext uri="{FF2B5EF4-FFF2-40B4-BE49-F238E27FC236}">
                  <a16:creationId xmlns:a16="http://schemas.microsoft.com/office/drawing/2014/main" id="{7F78A8DD-2167-4905-8A71-E4EC25A7BF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8724" y="2618909"/>
              <a:ext cx="1325958" cy="16658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D34CC54-906C-4F1F-BC4E-0F1A88ADE73A}"/>
                </a:ext>
              </a:extLst>
            </p:cNvPr>
            <p:cNvSpPr/>
            <p:nvPr/>
          </p:nvSpPr>
          <p:spPr>
            <a:xfrm>
              <a:off x="7766214" y="2027689"/>
              <a:ext cx="1152702" cy="1152701"/>
            </a:xfrm>
            <a:prstGeom prst="rect">
              <a:avLst/>
            </a:prstGeom>
            <a:solidFill>
              <a:srgbClr val="63A96B"/>
            </a:solidFill>
            <a:ln>
              <a:solidFill>
                <a:srgbClr val="63A9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CE2D353-91CE-477F-8DD3-D53C4A73D706}"/>
                </a:ext>
              </a:extLst>
            </p:cNvPr>
            <p:cNvSpPr/>
            <p:nvPr/>
          </p:nvSpPr>
          <p:spPr>
            <a:xfrm>
              <a:off x="7810549" y="2072024"/>
              <a:ext cx="1064032" cy="106403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A630551-DB5A-4486-81A0-EB07DEB3D67F}"/>
                </a:ext>
              </a:extLst>
            </p:cNvPr>
            <p:cNvSpPr/>
            <p:nvPr/>
          </p:nvSpPr>
          <p:spPr>
            <a:xfrm>
              <a:off x="8367701" y="2147749"/>
              <a:ext cx="318089" cy="409020"/>
            </a:xfrm>
            <a:custGeom>
              <a:avLst/>
              <a:gdLst>
                <a:gd name="connsiteX0" fmla="*/ 12875 w 1099774"/>
                <a:gd name="connsiteY0" fmla="*/ 864848 h 970151"/>
                <a:gd name="connsiteX1" fmla="*/ 289100 w 1099774"/>
                <a:gd name="connsiteY1" fmla="*/ 45698 h 970151"/>
                <a:gd name="connsiteX2" fmla="*/ 870125 w 1099774"/>
                <a:gd name="connsiteY2" fmla="*/ 136185 h 970151"/>
                <a:gd name="connsiteX3" fmla="*/ 1060625 w 1099774"/>
                <a:gd name="connsiteY3" fmla="*/ 402885 h 970151"/>
                <a:gd name="connsiteX4" fmla="*/ 150988 w 1099774"/>
                <a:gd name="connsiteY4" fmla="*/ 912473 h 970151"/>
                <a:gd name="connsiteX5" fmla="*/ 12875 w 1099774"/>
                <a:gd name="connsiteY5" fmla="*/ 864848 h 970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9774" h="970151">
                  <a:moveTo>
                    <a:pt x="12875" y="864848"/>
                  </a:moveTo>
                  <a:cubicBezTo>
                    <a:pt x="35894" y="720386"/>
                    <a:pt x="146225" y="167142"/>
                    <a:pt x="289100" y="45698"/>
                  </a:cubicBezTo>
                  <a:cubicBezTo>
                    <a:pt x="431975" y="-75746"/>
                    <a:pt x="741538" y="76654"/>
                    <a:pt x="870125" y="136185"/>
                  </a:cubicBezTo>
                  <a:cubicBezTo>
                    <a:pt x="998712" y="195716"/>
                    <a:pt x="1180481" y="273504"/>
                    <a:pt x="1060625" y="402885"/>
                  </a:cubicBezTo>
                  <a:cubicBezTo>
                    <a:pt x="940769" y="532266"/>
                    <a:pt x="323232" y="840242"/>
                    <a:pt x="150988" y="912473"/>
                  </a:cubicBezTo>
                  <a:cubicBezTo>
                    <a:pt x="-21256" y="984704"/>
                    <a:pt x="-10144" y="1009310"/>
                    <a:pt x="12875" y="864848"/>
                  </a:cubicBezTo>
                  <a:close/>
                </a:path>
              </a:pathLst>
            </a:custGeom>
            <a:solidFill>
              <a:srgbClr val="63A96B"/>
            </a:solidFill>
            <a:ln>
              <a:solidFill>
                <a:srgbClr val="63A9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7D1A95A-B9FF-4220-AC27-BDFFE5B9010D}"/>
                </a:ext>
              </a:extLst>
            </p:cNvPr>
            <p:cNvSpPr/>
            <p:nvPr/>
          </p:nvSpPr>
          <p:spPr>
            <a:xfrm rot="6128668">
              <a:off x="8377159" y="2626615"/>
              <a:ext cx="318088" cy="409020"/>
            </a:xfrm>
            <a:custGeom>
              <a:avLst/>
              <a:gdLst>
                <a:gd name="connsiteX0" fmla="*/ 12875 w 1099774"/>
                <a:gd name="connsiteY0" fmla="*/ 864848 h 970151"/>
                <a:gd name="connsiteX1" fmla="*/ 289100 w 1099774"/>
                <a:gd name="connsiteY1" fmla="*/ 45698 h 970151"/>
                <a:gd name="connsiteX2" fmla="*/ 870125 w 1099774"/>
                <a:gd name="connsiteY2" fmla="*/ 136185 h 970151"/>
                <a:gd name="connsiteX3" fmla="*/ 1060625 w 1099774"/>
                <a:gd name="connsiteY3" fmla="*/ 402885 h 970151"/>
                <a:gd name="connsiteX4" fmla="*/ 150988 w 1099774"/>
                <a:gd name="connsiteY4" fmla="*/ 912473 h 970151"/>
                <a:gd name="connsiteX5" fmla="*/ 12875 w 1099774"/>
                <a:gd name="connsiteY5" fmla="*/ 864848 h 970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9774" h="970151">
                  <a:moveTo>
                    <a:pt x="12875" y="864848"/>
                  </a:moveTo>
                  <a:cubicBezTo>
                    <a:pt x="35894" y="720386"/>
                    <a:pt x="146225" y="167142"/>
                    <a:pt x="289100" y="45698"/>
                  </a:cubicBezTo>
                  <a:cubicBezTo>
                    <a:pt x="431975" y="-75746"/>
                    <a:pt x="741538" y="76654"/>
                    <a:pt x="870125" y="136185"/>
                  </a:cubicBezTo>
                  <a:cubicBezTo>
                    <a:pt x="998712" y="195716"/>
                    <a:pt x="1180481" y="273504"/>
                    <a:pt x="1060625" y="402885"/>
                  </a:cubicBezTo>
                  <a:cubicBezTo>
                    <a:pt x="940769" y="532266"/>
                    <a:pt x="323232" y="840242"/>
                    <a:pt x="150988" y="912473"/>
                  </a:cubicBezTo>
                  <a:cubicBezTo>
                    <a:pt x="-21256" y="984704"/>
                    <a:pt x="-10144" y="1009310"/>
                    <a:pt x="12875" y="864848"/>
                  </a:cubicBezTo>
                  <a:close/>
                </a:path>
              </a:pathLst>
            </a:custGeom>
            <a:solidFill>
              <a:srgbClr val="63A96B"/>
            </a:solidFill>
            <a:ln>
              <a:solidFill>
                <a:srgbClr val="63A9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699604E-00F3-483B-A51B-04A0AA99DCD0}"/>
                </a:ext>
              </a:extLst>
            </p:cNvPr>
            <p:cNvSpPr/>
            <p:nvPr/>
          </p:nvSpPr>
          <p:spPr>
            <a:xfrm rot="3009767">
              <a:off x="8499262" y="2374903"/>
              <a:ext cx="318088" cy="409020"/>
            </a:xfrm>
            <a:custGeom>
              <a:avLst/>
              <a:gdLst>
                <a:gd name="connsiteX0" fmla="*/ 12875 w 1099774"/>
                <a:gd name="connsiteY0" fmla="*/ 864848 h 970151"/>
                <a:gd name="connsiteX1" fmla="*/ 289100 w 1099774"/>
                <a:gd name="connsiteY1" fmla="*/ 45698 h 970151"/>
                <a:gd name="connsiteX2" fmla="*/ 870125 w 1099774"/>
                <a:gd name="connsiteY2" fmla="*/ 136185 h 970151"/>
                <a:gd name="connsiteX3" fmla="*/ 1060625 w 1099774"/>
                <a:gd name="connsiteY3" fmla="*/ 402885 h 970151"/>
                <a:gd name="connsiteX4" fmla="*/ 150988 w 1099774"/>
                <a:gd name="connsiteY4" fmla="*/ 912473 h 970151"/>
                <a:gd name="connsiteX5" fmla="*/ 12875 w 1099774"/>
                <a:gd name="connsiteY5" fmla="*/ 864848 h 970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9774" h="970151">
                  <a:moveTo>
                    <a:pt x="12875" y="864848"/>
                  </a:moveTo>
                  <a:cubicBezTo>
                    <a:pt x="35894" y="720386"/>
                    <a:pt x="146225" y="167142"/>
                    <a:pt x="289100" y="45698"/>
                  </a:cubicBezTo>
                  <a:cubicBezTo>
                    <a:pt x="431975" y="-75746"/>
                    <a:pt x="741538" y="76654"/>
                    <a:pt x="870125" y="136185"/>
                  </a:cubicBezTo>
                  <a:cubicBezTo>
                    <a:pt x="998712" y="195716"/>
                    <a:pt x="1180481" y="273504"/>
                    <a:pt x="1060625" y="402885"/>
                  </a:cubicBezTo>
                  <a:cubicBezTo>
                    <a:pt x="940769" y="532266"/>
                    <a:pt x="323232" y="840242"/>
                    <a:pt x="150988" y="912473"/>
                  </a:cubicBezTo>
                  <a:cubicBezTo>
                    <a:pt x="-21256" y="984704"/>
                    <a:pt x="-10144" y="1009310"/>
                    <a:pt x="12875" y="864848"/>
                  </a:cubicBezTo>
                  <a:close/>
                </a:path>
              </a:pathLst>
            </a:custGeom>
            <a:solidFill>
              <a:srgbClr val="63A96B"/>
            </a:solidFill>
            <a:ln>
              <a:solidFill>
                <a:srgbClr val="63A9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BA31EA9-BB17-4854-9629-119BD63E744D}"/>
                </a:ext>
              </a:extLst>
            </p:cNvPr>
            <p:cNvSpPr/>
            <p:nvPr/>
          </p:nvSpPr>
          <p:spPr>
            <a:xfrm rot="9139227">
              <a:off x="8119848" y="2695540"/>
              <a:ext cx="318089" cy="409020"/>
            </a:xfrm>
            <a:custGeom>
              <a:avLst/>
              <a:gdLst>
                <a:gd name="connsiteX0" fmla="*/ 12875 w 1099774"/>
                <a:gd name="connsiteY0" fmla="*/ 864848 h 970151"/>
                <a:gd name="connsiteX1" fmla="*/ 289100 w 1099774"/>
                <a:gd name="connsiteY1" fmla="*/ 45698 h 970151"/>
                <a:gd name="connsiteX2" fmla="*/ 870125 w 1099774"/>
                <a:gd name="connsiteY2" fmla="*/ 136185 h 970151"/>
                <a:gd name="connsiteX3" fmla="*/ 1060625 w 1099774"/>
                <a:gd name="connsiteY3" fmla="*/ 402885 h 970151"/>
                <a:gd name="connsiteX4" fmla="*/ 150988 w 1099774"/>
                <a:gd name="connsiteY4" fmla="*/ 912473 h 970151"/>
                <a:gd name="connsiteX5" fmla="*/ 12875 w 1099774"/>
                <a:gd name="connsiteY5" fmla="*/ 864848 h 970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9774" h="970151">
                  <a:moveTo>
                    <a:pt x="12875" y="864848"/>
                  </a:moveTo>
                  <a:cubicBezTo>
                    <a:pt x="35894" y="720386"/>
                    <a:pt x="146225" y="167142"/>
                    <a:pt x="289100" y="45698"/>
                  </a:cubicBezTo>
                  <a:cubicBezTo>
                    <a:pt x="431975" y="-75746"/>
                    <a:pt x="741538" y="76654"/>
                    <a:pt x="870125" y="136185"/>
                  </a:cubicBezTo>
                  <a:cubicBezTo>
                    <a:pt x="998712" y="195716"/>
                    <a:pt x="1180481" y="273504"/>
                    <a:pt x="1060625" y="402885"/>
                  </a:cubicBezTo>
                  <a:cubicBezTo>
                    <a:pt x="940769" y="532266"/>
                    <a:pt x="323232" y="840242"/>
                    <a:pt x="150988" y="912473"/>
                  </a:cubicBezTo>
                  <a:cubicBezTo>
                    <a:pt x="-21256" y="984704"/>
                    <a:pt x="-10144" y="1009310"/>
                    <a:pt x="12875" y="864848"/>
                  </a:cubicBezTo>
                  <a:close/>
                </a:path>
              </a:pathLst>
            </a:custGeom>
            <a:solidFill>
              <a:srgbClr val="63A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398F5A6-8392-45F1-8AA2-9ED6D3B14C08}"/>
                </a:ext>
              </a:extLst>
            </p:cNvPr>
            <p:cNvSpPr/>
            <p:nvPr/>
          </p:nvSpPr>
          <p:spPr>
            <a:xfrm rot="18398267">
              <a:off x="8107842" y="2106520"/>
              <a:ext cx="318088" cy="409020"/>
            </a:xfrm>
            <a:custGeom>
              <a:avLst/>
              <a:gdLst>
                <a:gd name="connsiteX0" fmla="*/ 12875 w 1099774"/>
                <a:gd name="connsiteY0" fmla="*/ 864848 h 970151"/>
                <a:gd name="connsiteX1" fmla="*/ 289100 w 1099774"/>
                <a:gd name="connsiteY1" fmla="*/ 45698 h 970151"/>
                <a:gd name="connsiteX2" fmla="*/ 870125 w 1099774"/>
                <a:gd name="connsiteY2" fmla="*/ 136185 h 970151"/>
                <a:gd name="connsiteX3" fmla="*/ 1060625 w 1099774"/>
                <a:gd name="connsiteY3" fmla="*/ 402885 h 970151"/>
                <a:gd name="connsiteX4" fmla="*/ 150988 w 1099774"/>
                <a:gd name="connsiteY4" fmla="*/ 912473 h 970151"/>
                <a:gd name="connsiteX5" fmla="*/ 12875 w 1099774"/>
                <a:gd name="connsiteY5" fmla="*/ 864848 h 970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9774" h="970151">
                  <a:moveTo>
                    <a:pt x="12875" y="864848"/>
                  </a:moveTo>
                  <a:cubicBezTo>
                    <a:pt x="35894" y="720386"/>
                    <a:pt x="146225" y="167142"/>
                    <a:pt x="289100" y="45698"/>
                  </a:cubicBezTo>
                  <a:cubicBezTo>
                    <a:pt x="431975" y="-75746"/>
                    <a:pt x="741538" y="76654"/>
                    <a:pt x="870125" y="136185"/>
                  </a:cubicBezTo>
                  <a:cubicBezTo>
                    <a:pt x="998712" y="195716"/>
                    <a:pt x="1180481" y="273504"/>
                    <a:pt x="1060625" y="402885"/>
                  </a:cubicBezTo>
                  <a:cubicBezTo>
                    <a:pt x="940769" y="532266"/>
                    <a:pt x="323232" y="840242"/>
                    <a:pt x="150988" y="912473"/>
                  </a:cubicBezTo>
                  <a:cubicBezTo>
                    <a:pt x="-21256" y="984704"/>
                    <a:pt x="-10144" y="1009310"/>
                    <a:pt x="12875" y="864848"/>
                  </a:cubicBezTo>
                  <a:close/>
                </a:path>
              </a:pathLst>
            </a:custGeom>
            <a:solidFill>
              <a:srgbClr val="63A96B"/>
            </a:solidFill>
            <a:ln>
              <a:solidFill>
                <a:srgbClr val="63A9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4CEB1E4-4F2A-476B-AB5D-01C8522C61DC}"/>
                </a:ext>
              </a:extLst>
            </p:cNvPr>
            <p:cNvSpPr/>
            <p:nvPr/>
          </p:nvSpPr>
          <p:spPr>
            <a:xfrm rot="12352910">
              <a:off x="7909798" y="2519947"/>
              <a:ext cx="318089" cy="409020"/>
            </a:xfrm>
            <a:custGeom>
              <a:avLst/>
              <a:gdLst>
                <a:gd name="connsiteX0" fmla="*/ 12875 w 1099774"/>
                <a:gd name="connsiteY0" fmla="*/ 864848 h 970151"/>
                <a:gd name="connsiteX1" fmla="*/ 289100 w 1099774"/>
                <a:gd name="connsiteY1" fmla="*/ 45698 h 970151"/>
                <a:gd name="connsiteX2" fmla="*/ 870125 w 1099774"/>
                <a:gd name="connsiteY2" fmla="*/ 136185 h 970151"/>
                <a:gd name="connsiteX3" fmla="*/ 1060625 w 1099774"/>
                <a:gd name="connsiteY3" fmla="*/ 402885 h 970151"/>
                <a:gd name="connsiteX4" fmla="*/ 150988 w 1099774"/>
                <a:gd name="connsiteY4" fmla="*/ 912473 h 970151"/>
                <a:gd name="connsiteX5" fmla="*/ 12875 w 1099774"/>
                <a:gd name="connsiteY5" fmla="*/ 864848 h 970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9774" h="970151">
                  <a:moveTo>
                    <a:pt x="12875" y="864848"/>
                  </a:moveTo>
                  <a:cubicBezTo>
                    <a:pt x="35894" y="720386"/>
                    <a:pt x="146225" y="167142"/>
                    <a:pt x="289100" y="45698"/>
                  </a:cubicBezTo>
                  <a:cubicBezTo>
                    <a:pt x="431975" y="-75746"/>
                    <a:pt x="741538" y="76654"/>
                    <a:pt x="870125" y="136185"/>
                  </a:cubicBezTo>
                  <a:cubicBezTo>
                    <a:pt x="998712" y="195716"/>
                    <a:pt x="1180481" y="273504"/>
                    <a:pt x="1060625" y="402885"/>
                  </a:cubicBezTo>
                  <a:cubicBezTo>
                    <a:pt x="940769" y="532266"/>
                    <a:pt x="323232" y="840242"/>
                    <a:pt x="150988" y="912473"/>
                  </a:cubicBezTo>
                  <a:cubicBezTo>
                    <a:pt x="-21256" y="984704"/>
                    <a:pt x="-10144" y="1009310"/>
                    <a:pt x="12875" y="864848"/>
                  </a:cubicBezTo>
                  <a:close/>
                </a:path>
              </a:pathLst>
            </a:custGeom>
            <a:solidFill>
              <a:srgbClr val="63A96B"/>
            </a:solidFill>
            <a:ln>
              <a:solidFill>
                <a:srgbClr val="63A9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56EDF26-AB88-4745-908F-BD8742D584F6}"/>
                </a:ext>
              </a:extLst>
            </p:cNvPr>
            <p:cNvSpPr/>
            <p:nvPr/>
          </p:nvSpPr>
          <p:spPr>
            <a:xfrm rot="15304341">
              <a:off x="7903500" y="2270243"/>
              <a:ext cx="318088" cy="409020"/>
            </a:xfrm>
            <a:custGeom>
              <a:avLst/>
              <a:gdLst>
                <a:gd name="connsiteX0" fmla="*/ 12875 w 1099774"/>
                <a:gd name="connsiteY0" fmla="*/ 864848 h 970151"/>
                <a:gd name="connsiteX1" fmla="*/ 289100 w 1099774"/>
                <a:gd name="connsiteY1" fmla="*/ 45698 h 970151"/>
                <a:gd name="connsiteX2" fmla="*/ 870125 w 1099774"/>
                <a:gd name="connsiteY2" fmla="*/ 136185 h 970151"/>
                <a:gd name="connsiteX3" fmla="*/ 1060625 w 1099774"/>
                <a:gd name="connsiteY3" fmla="*/ 402885 h 970151"/>
                <a:gd name="connsiteX4" fmla="*/ 150988 w 1099774"/>
                <a:gd name="connsiteY4" fmla="*/ 912473 h 970151"/>
                <a:gd name="connsiteX5" fmla="*/ 12875 w 1099774"/>
                <a:gd name="connsiteY5" fmla="*/ 864848 h 970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9774" h="970151">
                  <a:moveTo>
                    <a:pt x="12875" y="864848"/>
                  </a:moveTo>
                  <a:cubicBezTo>
                    <a:pt x="35894" y="720386"/>
                    <a:pt x="146225" y="167142"/>
                    <a:pt x="289100" y="45698"/>
                  </a:cubicBezTo>
                  <a:cubicBezTo>
                    <a:pt x="431975" y="-75746"/>
                    <a:pt x="741538" y="76654"/>
                    <a:pt x="870125" y="136185"/>
                  </a:cubicBezTo>
                  <a:cubicBezTo>
                    <a:pt x="998712" y="195716"/>
                    <a:pt x="1180481" y="273504"/>
                    <a:pt x="1060625" y="402885"/>
                  </a:cubicBezTo>
                  <a:cubicBezTo>
                    <a:pt x="940769" y="532266"/>
                    <a:pt x="323232" y="840242"/>
                    <a:pt x="150988" y="912473"/>
                  </a:cubicBezTo>
                  <a:cubicBezTo>
                    <a:pt x="-21256" y="984704"/>
                    <a:pt x="-10144" y="1009310"/>
                    <a:pt x="12875" y="864848"/>
                  </a:cubicBezTo>
                  <a:close/>
                </a:path>
              </a:pathLst>
            </a:custGeom>
            <a:solidFill>
              <a:srgbClr val="63A96B"/>
            </a:solidFill>
            <a:ln>
              <a:solidFill>
                <a:srgbClr val="63A9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7158B9D-DDAE-4364-B52A-E66C7BCA2C1D}"/>
                </a:ext>
              </a:extLst>
            </p:cNvPr>
            <p:cNvSpPr/>
            <p:nvPr/>
          </p:nvSpPr>
          <p:spPr>
            <a:xfrm>
              <a:off x="8209561" y="2471036"/>
              <a:ext cx="266008" cy="266008"/>
            </a:xfrm>
            <a:prstGeom prst="ellipse">
              <a:avLst/>
            </a:prstGeom>
            <a:solidFill>
              <a:srgbClr val="63A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0" name="Flowchart: Alternate Process 19">
              <a:extLst>
                <a:ext uri="{FF2B5EF4-FFF2-40B4-BE49-F238E27FC236}">
                  <a16:creationId xmlns:a16="http://schemas.microsoft.com/office/drawing/2014/main" id="{F532A59D-CD33-46D0-BAD0-1AA15CCDF501}"/>
                </a:ext>
              </a:extLst>
            </p:cNvPr>
            <p:cNvSpPr/>
            <p:nvPr/>
          </p:nvSpPr>
          <p:spPr>
            <a:xfrm>
              <a:off x="7891507" y="4182795"/>
              <a:ext cx="952232" cy="166748"/>
            </a:xfrm>
            <a:prstGeom prst="flowChartAlternateProcess">
              <a:avLst/>
            </a:prstGeom>
            <a:solidFill>
              <a:srgbClr val="63A96B"/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Flowchart: Alternate Process 20">
              <a:extLst>
                <a:ext uri="{FF2B5EF4-FFF2-40B4-BE49-F238E27FC236}">
                  <a16:creationId xmlns:a16="http://schemas.microsoft.com/office/drawing/2014/main" id="{220739E6-04CD-42C2-A4F3-77075DE49083}"/>
                </a:ext>
              </a:extLst>
            </p:cNvPr>
            <p:cNvSpPr/>
            <p:nvPr/>
          </p:nvSpPr>
          <p:spPr>
            <a:xfrm>
              <a:off x="7816331" y="4257918"/>
              <a:ext cx="1102585" cy="166748"/>
            </a:xfrm>
            <a:prstGeom prst="flowChartAlternateProcess">
              <a:avLst/>
            </a:prstGeom>
            <a:solidFill>
              <a:srgbClr val="63A96B"/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lowchart: Alternate Process 7">
              <a:extLst>
                <a:ext uri="{FF2B5EF4-FFF2-40B4-BE49-F238E27FC236}">
                  <a16:creationId xmlns:a16="http://schemas.microsoft.com/office/drawing/2014/main" id="{AD386DC8-DBCF-4AE4-A846-141B43CA6C56}"/>
                </a:ext>
              </a:extLst>
            </p:cNvPr>
            <p:cNvSpPr/>
            <p:nvPr/>
          </p:nvSpPr>
          <p:spPr>
            <a:xfrm>
              <a:off x="7748204" y="4371956"/>
              <a:ext cx="1238839" cy="166748"/>
            </a:xfrm>
            <a:prstGeom prst="flowChartAlternateProcess">
              <a:avLst/>
            </a:prstGeom>
            <a:solidFill>
              <a:srgbClr val="63A96B"/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9D96E77-C4A4-4271-896A-12B658AB2596}"/>
                </a:ext>
              </a:extLst>
            </p:cNvPr>
            <p:cNvSpPr/>
            <p:nvPr/>
          </p:nvSpPr>
          <p:spPr>
            <a:xfrm>
              <a:off x="8021024" y="3715226"/>
              <a:ext cx="31824" cy="389291"/>
            </a:xfrm>
            <a:custGeom>
              <a:avLst/>
              <a:gdLst>
                <a:gd name="connsiteX0" fmla="*/ 89346 w 357121"/>
                <a:gd name="connsiteY0" fmla="*/ 2921000 h 2921000"/>
                <a:gd name="connsiteX1" fmla="*/ 356046 w 357121"/>
                <a:gd name="connsiteY1" fmla="*/ 2197100 h 2921000"/>
                <a:gd name="connsiteX2" fmla="*/ 446 w 357121"/>
                <a:gd name="connsiteY2" fmla="*/ 1308100 h 2921000"/>
                <a:gd name="connsiteX3" fmla="*/ 279846 w 357121"/>
                <a:gd name="connsiteY3" fmla="*/ 546100 h 2921000"/>
                <a:gd name="connsiteX4" fmla="*/ 178246 w 357121"/>
                <a:gd name="connsiteY4" fmla="*/ 0 h 29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7121" h="2921000">
                  <a:moveTo>
                    <a:pt x="89346" y="2921000"/>
                  </a:moveTo>
                  <a:cubicBezTo>
                    <a:pt x="230104" y="2693458"/>
                    <a:pt x="370863" y="2465917"/>
                    <a:pt x="356046" y="2197100"/>
                  </a:cubicBezTo>
                  <a:cubicBezTo>
                    <a:pt x="341229" y="1928283"/>
                    <a:pt x="13146" y="1583267"/>
                    <a:pt x="446" y="1308100"/>
                  </a:cubicBezTo>
                  <a:cubicBezTo>
                    <a:pt x="-12254" y="1032933"/>
                    <a:pt x="250213" y="764117"/>
                    <a:pt x="279846" y="546100"/>
                  </a:cubicBezTo>
                  <a:cubicBezTo>
                    <a:pt x="309479" y="328083"/>
                    <a:pt x="243862" y="164041"/>
                    <a:pt x="178246" y="0"/>
                  </a:cubicBezTo>
                </a:path>
              </a:pathLst>
            </a:cu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3A10F57-91AA-4825-B8B1-8D5CFC763005}"/>
                </a:ext>
              </a:extLst>
            </p:cNvPr>
            <p:cNvSpPr/>
            <p:nvPr/>
          </p:nvSpPr>
          <p:spPr>
            <a:xfrm>
              <a:off x="8384384" y="3725011"/>
              <a:ext cx="31824" cy="389291"/>
            </a:xfrm>
            <a:custGeom>
              <a:avLst/>
              <a:gdLst>
                <a:gd name="connsiteX0" fmla="*/ 89346 w 357121"/>
                <a:gd name="connsiteY0" fmla="*/ 2921000 h 2921000"/>
                <a:gd name="connsiteX1" fmla="*/ 356046 w 357121"/>
                <a:gd name="connsiteY1" fmla="*/ 2197100 h 2921000"/>
                <a:gd name="connsiteX2" fmla="*/ 446 w 357121"/>
                <a:gd name="connsiteY2" fmla="*/ 1308100 h 2921000"/>
                <a:gd name="connsiteX3" fmla="*/ 279846 w 357121"/>
                <a:gd name="connsiteY3" fmla="*/ 546100 h 2921000"/>
                <a:gd name="connsiteX4" fmla="*/ 178246 w 357121"/>
                <a:gd name="connsiteY4" fmla="*/ 0 h 29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7121" h="2921000">
                  <a:moveTo>
                    <a:pt x="89346" y="2921000"/>
                  </a:moveTo>
                  <a:cubicBezTo>
                    <a:pt x="230104" y="2693458"/>
                    <a:pt x="370863" y="2465917"/>
                    <a:pt x="356046" y="2197100"/>
                  </a:cubicBezTo>
                  <a:cubicBezTo>
                    <a:pt x="341229" y="1928283"/>
                    <a:pt x="13146" y="1583267"/>
                    <a:pt x="446" y="1308100"/>
                  </a:cubicBezTo>
                  <a:cubicBezTo>
                    <a:pt x="-12254" y="1032933"/>
                    <a:pt x="250213" y="764117"/>
                    <a:pt x="279846" y="546100"/>
                  </a:cubicBezTo>
                  <a:cubicBezTo>
                    <a:pt x="309479" y="328083"/>
                    <a:pt x="243862" y="164041"/>
                    <a:pt x="178246" y="0"/>
                  </a:cubicBezTo>
                </a:path>
              </a:pathLst>
            </a:cu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9093827-570D-4F5E-BB88-D3E393A5C510}"/>
                </a:ext>
              </a:extLst>
            </p:cNvPr>
            <p:cNvSpPr/>
            <p:nvPr/>
          </p:nvSpPr>
          <p:spPr>
            <a:xfrm>
              <a:off x="8214191" y="3551071"/>
              <a:ext cx="31824" cy="389291"/>
            </a:xfrm>
            <a:custGeom>
              <a:avLst/>
              <a:gdLst>
                <a:gd name="connsiteX0" fmla="*/ 89346 w 357121"/>
                <a:gd name="connsiteY0" fmla="*/ 2921000 h 2921000"/>
                <a:gd name="connsiteX1" fmla="*/ 356046 w 357121"/>
                <a:gd name="connsiteY1" fmla="*/ 2197100 h 2921000"/>
                <a:gd name="connsiteX2" fmla="*/ 446 w 357121"/>
                <a:gd name="connsiteY2" fmla="*/ 1308100 h 2921000"/>
                <a:gd name="connsiteX3" fmla="*/ 279846 w 357121"/>
                <a:gd name="connsiteY3" fmla="*/ 546100 h 2921000"/>
                <a:gd name="connsiteX4" fmla="*/ 178246 w 357121"/>
                <a:gd name="connsiteY4" fmla="*/ 0 h 29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7121" h="2921000">
                  <a:moveTo>
                    <a:pt x="89346" y="2921000"/>
                  </a:moveTo>
                  <a:cubicBezTo>
                    <a:pt x="230104" y="2693458"/>
                    <a:pt x="370863" y="2465917"/>
                    <a:pt x="356046" y="2197100"/>
                  </a:cubicBezTo>
                  <a:cubicBezTo>
                    <a:pt x="341229" y="1928283"/>
                    <a:pt x="13146" y="1583267"/>
                    <a:pt x="446" y="1308100"/>
                  </a:cubicBezTo>
                  <a:cubicBezTo>
                    <a:pt x="-12254" y="1032933"/>
                    <a:pt x="250213" y="764117"/>
                    <a:pt x="279846" y="546100"/>
                  </a:cubicBezTo>
                  <a:cubicBezTo>
                    <a:pt x="309479" y="328083"/>
                    <a:pt x="243862" y="164041"/>
                    <a:pt x="178246" y="0"/>
                  </a:cubicBezTo>
                </a:path>
              </a:pathLst>
            </a:cu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71939AB-C4EB-428E-82EC-01641732A88A}"/>
                </a:ext>
              </a:extLst>
            </p:cNvPr>
            <p:cNvSpPr/>
            <p:nvPr/>
          </p:nvSpPr>
          <p:spPr>
            <a:xfrm>
              <a:off x="8561947" y="3520580"/>
              <a:ext cx="31824" cy="389291"/>
            </a:xfrm>
            <a:custGeom>
              <a:avLst/>
              <a:gdLst>
                <a:gd name="connsiteX0" fmla="*/ 89346 w 357121"/>
                <a:gd name="connsiteY0" fmla="*/ 2921000 h 2921000"/>
                <a:gd name="connsiteX1" fmla="*/ 356046 w 357121"/>
                <a:gd name="connsiteY1" fmla="*/ 2197100 h 2921000"/>
                <a:gd name="connsiteX2" fmla="*/ 446 w 357121"/>
                <a:gd name="connsiteY2" fmla="*/ 1308100 h 2921000"/>
                <a:gd name="connsiteX3" fmla="*/ 279846 w 357121"/>
                <a:gd name="connsiteY3" fmla="*/ 546100 h 2921000"/>
                <a:gd name="connsiteX4" fmla="*/ 178246 w 357121"/>
                <a:gd name="connsiteY4" fmla="*/ 0 h 29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7121" h="2921000">
                  <a:moveTo>
                    <a:pt x="89346" y="2921000"/>
                  </a:moveTo>
                  <a:cubicBezTo>
                    <a:pt x="230104" y="2693458"/>
                    <a:pt x="370863" y="2465917"/>
                    <a:pt x="356046" y="2197100"/>
                  </a:cubicBezTo>
                  <a:cubicBezTo>
                    <a:pt x="341229" y="1928283"/>
                    <a:pt x="13146" y="1583267"/>
                    <a:pt x="446" y="1308100"/>
                  </a:cubicBezTo>
                  <a:cubicBezTo>
                    <a:pt x="-12254" y="1032933"/>
                    <a:pt x="250213" y="764117"/>
                    <a:pt x="279846" y="546100"/>
                  </a:cubicBezTo>
                  <a:cubicBezTo>
                    <a:pt x="309479" y="328083"/>
                    <a:pt x="243862" y="164041"/>
                    <a:pt x="178246" y="0"/>
                  </a:cubicBezTo>
                </a:path>
              </a:pathLst>
            </a:cu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70754AD-E39E-4257-8250-DEAF345BF927}"/>
                </a:ext>
              </a:extLst>
            </p:cNvPr>
            <p:cNvSpPr/>
            <p:nvPr/>
          </p:nvSpPr>
          <p:spPr>
            <a:xfrm>
              <a:off x="8747743" y="3715226"/>
              <a:ext cx="31824" cy="389291"/>
            </a:xfrm>
            <a:custGeom>
              <a:avLst/>
              <a:gdLst>
                <a:gd name="connsiteX0" fmla="*/ 89346 w 357121"/>
                <a:gd name="connsiteY0" fmla="*/ 2921000 h 2921000"/>
                <a:gd name="connsiteX1" fmla="*/ 356046 w 357121"/>
                <a:gd name="connsiteY1" fmla="*/ 2197100 h 2921000"/>
                <a:gd name="connsiteX2" fmla="*/ 446 w 357121"/>
                <a:gd name="connsiteY2" fmla="*/ 1308100 h 2921000"/>
                <a:gd name="connsiteX3" fmla="*/ 279846 w 357121"/>
                <a:gd name="connsiteY3" fmla="*/ 546100 h 2921000"/>
                <a:gd name="connsiteX4" fmla="*/ 178246 w 357121"/>
                <a:gd name="connsiteY4" fmla="*/ 0 h 292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7121" h="2921000">
                  <a:moveTo>
                    <a:pt x="89346" y="2921000"/>
                  </a:moveTo>
                  <a:cubicBezTo>
                    <a:pt x="230104" y="2693458"/>
                    <a:pt x="370863" y="2465917"/>
                    <a:pt x="356046" y="2197100"/>
                  </a:cubicBezTo>
                  <a:cubicBezTo>
                    <a:pt x="341229" y="1928283"/>
                    <a:pt x="13146" y="1583267"/>
                    <a:pt x="446" y="1308100"/>
                  </a:cubicBezTo>
                  <a:cubicBezTo>
                    <a:pt x="-12254" y="1032933"/>
                    <a:pt x="250213" y="764117"/>
                    <a:pt x="279846" y="546100"/>
                  </a:cubicBezTo>
                  <a:cubicBezTo>
                    <a:pt x="309479" y="328083"/>
                    <a:pt x="243862" y="164041"/>
                    <a:pt x="178246" y="0"/>
                  </a:cubicBezTo>
                </a:path>
              </a:pathLst>
            </a:cu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08262B0-4443-4B1B-A5BF-02085788C2E5}"/>
                </a:ext>
              </a:extLst>
            </p:cNvPr>
            <p:cNvCxnSpPr>
              <a:cxnSpLocks/>
            </p:cNvCxnSpPr>
            <p:nvPr/>
          </p:nvCxnSpPr>
          <p:spPr>
            <a:xfrm>
              <a:off x="4604465" y="2839067"/>
              <a:ext cx="780974" cy="30394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EA370AC1-675D-4BFA-B667-4D5EC46E2F69}"/>
                </a:ext>
              </a:extLst>
            </p:cNvPr>
            <p:cNvCxnSpPr>
              <a:cxnSpLocks/>
            </p:cNvCxnSpPr>
            <p:nvPr/>
          </p:nvCxnSpPr>
          <p:spPr>
            <a:xfrm>
              <a:off x="6935717" y="3730547"/>
              <a:ext cx="706396" cy="2773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0A037CA0-8CED-41F1-8809-BC8B10D92E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21701" y="2805734"/>
              <a:ext cx="653977" cy="34059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8CE99B14-6D8F-4F1E-B3DD-AF510E6B6E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99572" y="3929100"/>
              <a:ext cx="776249" cy="36189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8" name="Picture 4" descr="Image result for thermometer">
              <a:extLst>
                <a:ext uri="{FF2B5EF4-FFF2-40B4-BE49-F238E27FC236}">
                  <a16:creationId xmlns:a16="http://schemas.microsoft.com/office/drawing/2014/main" id="{8D1DAC91-93FB-4281-B019-40944E207E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24370" y="3431878"/>
              <a:ext cx="329467" cy="14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4" descr="Image result for thermometer">
              <a:extLst>
                <a:ext uri="{FF2B5EF4-FFF2-40B4-BE49-F238E27FC236}">
                  <a16:creationId xmlns:a16="http://schemas.microsoft.com/office/drawing/2014/main" id="{35DC82BA-2570-4F34-83FF-33EE9EF30F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27803" y="1836801"/>
              <a:ext cx="329467" cy="14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C380D10-F197-490B-A42D-5883461B7C2E}"/>
                </a:ext>
              </a:extLst>
            </p:cNvPr>
            <p:cNvGrpSpPr/>
            <p:nvPr/>
          </p:nvGrpSpPr>
          <p:grpSpPr>
            <a:xfrm rot="5400000">
              <a:off x="8834817" y="2285356"/>
              <a:ext cx="758543" cy="593722"/>
              <a:chOff x="9817666" y="2070271"/>
              <a:chExt cx="758543" cy="593722"/>
            </a:xfrm>
            <a:solidFill>
              <a:schemeClr val="tx2">
                <a:lumMod val="20000"/>
                <a:lumOff val="80000"/>
              </a:schemeClr>
            </a:solidFill>
          </p:grpSpPr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ECB0990-64BF-4BFE-B813-4F24F9C8A14D}"/>
                  </a:ext>
                </a:extLst>
              </p:cNvPr>
              <p:cNvSpPr/>
              <p:nvPr/>
            </p:nvSpPr>
            <p:spPr>
              <a:xfrm>
                <a:off x="9817666" y="2264917"/>
                <a:ext cx="31824" cy="389291"/>
              </a:xfrm>
              <a:custGeom>
                <a:avLst/>
                <a:gdLst>
                  <a:gd name="connsiteX0" fmla="*/ 89346 w 357121"/>
                  <a:gd name="connsiteY0" fmla="*/ 2921000 h 2921000"/>
                  <a:gd name="connsiteX1" fmla="*/ 356046 w 357121"/>
                  <a:gd name="connsiteY1" fmla="*/ 2197100 h 2921000"/>
                  <a:gd name="connsiteX2" fmla="*/ 446 w 357121"/>
                  <a:gd name="connsiteY2" fmla="*/ 1308100 h 2921000"/>
                  <a:gd name="connsiteX3" fmla="*/ 279846 w 357121"/>
                  <a:gd name="connsiteY3" fmla="*/ 546100 h 2921000"/>
                  <a:gd name="connsiteX4" fmla="*/ 178246 w 357121"/>
                  <a:gd name="connsiteY4" fmla="*/ 0 h 292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7121" h="2921000">
                    <a:moveTo>
                      <a:pt x="89346" y="2921000"/>
                    </a:moveTo>
                    <a:cubicBezTo>
                      <a:pt x="230104" y="2693458"/>
                      <a:pt x="370863" y="2465917"/>
                      <a:pt x="356046" y="2197100"/>
                    </a:cubicBezTo>
                    <a:cubicBezTo>
                      <a:pt x="341229" y="1928283"/>
                      <a:pt x="13146" y="1583267"/>
                      <a:pt x="446" y="1308100"/>
                    </a:cubicBezTo>
                    <a:cubicBezTo>
                      <a:pt x="-12254" y="1032933"/>
                      <a:pt x="250213" y="764117"/>
                      <a:pt x="279846" y="546100"/>
                    </a:cubicBezTo>
                    <a:cubicBezTo>
                      <a:pt x="309479" y="328083"/>
                      <a:pt x="243862" y="164041"/>
                      <a:pt x="178246" y="0"/>
                    </a:cubicBezTo>
                  </a:path>
                </a:pathLst>
              </a:custGeom>
              <a:grpFill/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3C41154C-03E0-4D4A-B172-57B7FBABCA12}"/>
                  </a:ext>
                </a:extLst>
              </p:cNvPr>
              <p:cNvSpPr/>
              <p:nvPr/>
            </p:nvSpPr>
            <p:spPr>
              <a:xfrm>
                <a:off x="10181026" y="2274702"/>
                <a:ext cx="31824" cy="389291"/>
              </a:xfrm>
              <a:custGeom>
                <a:avLst/>
                <a:gdLst>
                  <a:gd name="connsiteX0" fmla="*/ 89346 w 357121"/>
                  <a:gd name="connsiteY0" fmla="*/ 2921000 h 2921000"/>
                  <a:gd name="connsiteX1" fmla="*/ 356046 w 357121"/>
                  <a:gd name="connsiteY1" fmla="*/ 2197100 h 2921000"/>
                  <a:gd name="connsiteX2" fmla="*/ 446 w 357121"/>
                  <a:gd name="connsiteY2" fmla="*/ 1308100 h 2921000"/>
                  <a:gd name="connsiteX3" fmla="*/ 279846 w 357121"/>
                  <a:gd name="connsiteY3" fmla="*/ 546100 h 2921000"/>
                  <a:gd name="connsiteX4" fmla="*/ 178246 w 357121"/>
                  <a:gd name="connsiteY4" fmla="*/ 0 h 292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7121" h="2921000">
                    <a:moveTo>
                      <a:pt x="89346" y="2921000"/>
                    </a:moveTo>
                    <a:cubicBezTo>
                      <a:pt x="230104" y="2693458"/>
                      <a:pt x="370863" y="2465917"/>
                      <a:pt x="356046" y="2197100"/>
                    </a:cubicBezTo>
                    <a:cubicBezTo>
                      <a:pt x="341229" y="1928283"/>
                      <a:pt x="13146" y="1583267"/>
                      <a:pt x="446" y="1308100"/>
                    </a:cubicBezTo>
                    <a:cubicBezTo>
                      <a:pt x="-12254" y="1032933"/>
                      <a:pt x="250213" y="764117"/>
                      <a:pt x="279846" y="546100"/>
                    </a:cubicBezTo>
                    <a:cubicBezTo>
                      <a:pt x="309479" y="328083"/>
                      <a:pt x="243862" y="164041"/>
                      <a:pt x="178246" y="0"/>
                    </a:cubicBezTo>
                  </a:path>
                </a:pathLst>
              </a:custGeom>
              <a:grpFill/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00569142-3083-4FD1-A16B-F4C43DB87F02}"/>
                  </a:ext>
                </a:extLst>
              </p:cNvPr>
              <p:cNvSpPr/>
              <p:nvPr/>
            </p:nvSpPr>
            <p:spPr>
              <a:xfrm>
                <a:off x="10010833" y="2100762"/>
                <a:ext cx="31824" cy="389291"/>
              </a:xfrm>
              <a:custGeom>
                <a:avLst/>
                <a:gdLst>
                  <a:gd name="connsiteX0" fmla="*/ 89346 w 357121"/>
                  <a:gd name="connsiteY0" fmla="*/ 2921000 h 2921000"/>
                  <a:gd name="connsiteX1" fmla="*/ 356046 w 357121"/>
                  <a:gd name="connsiteY1" fmla="*/ 2197100 h 2921000"/>
                  <a:gd name="connsiteX2" fmla="*/ 446 w 357121"/>
                  <a:gd name="connsiteY2" fmla="*/ 1308100 h 2921000"/>
                  <a:gd name="connsiteX3" fmla="*/ 279846 w 357121"/>
                  <a:gd name="connsiteY3" fmla="*/ 546100 h 2921000"/>
                  <a:gd name="connsiteX4" fmla="*/ 178246 w 357121"/>
                  <a:gd name="connsiteY4" fmla="*/ 0 h 292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7121" h="2921000">
                    <a:moveTo>
                      <a:pt x="89346" y="2921000"/>
                    </a:moveTo>
                    <a:cubicBezTo>
                      <a:pt x="230104" y="2693458"/>
                      <a:pt x="370863" y="2465917"/>
                      <a:pt x="356046" y="2197100"/>
                    </a:cubicBezTo>
                    <a:cubicBezTo>
                      <a:pt x="341229" y="1928283"/>
                      <a:pt x="13146" y="1583267"/>
                      <a:pt x="446" y="1308100"/>
                    </a:cubicBezTo>
                    <a:cubicBezTo>
                      <a:pt x="-12254" y="1032933"/>
                      <a:pt x="250213" y="764117"/>
                      <a:pt x="279846" y="546100"/>
                    </a:cubicBezTo>
                    <a:cubicBezTo>
                      <a:pt x="309479" y="328083"/>
                      <a:pt x="243862" y="164041"/>
                      <a:pt x="178246" y="0"/>
                    </a:cubicBezTo>
                  </a:path>
                </a:pathLst>
              </a:custGeom>
              <a:grpFill/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2CFFD9C1-8CB9-4C92-922E-E7F2FBBFB48F}"/>
                  </a:ext>
                </a:extLst>
              </p:cNvPr>
              <p:cNvSpPr/>
              <p:nvPr/>
            </p:nvSpPr>
            <p:spPr>
              <a:xfrm>
                <a:off x="10358589" y="2070271"/>
                <a:ext cx="31824" cy="389291"/>
              </a:xfrm>
              <a:custGeom>
                <a:avLst/>
                <a:gdLst>
                  <a:gd name="connsiteX0" fmla="*/ 89346 w 357121"/>
                  <a:gd name="connsiteY0" fmla="*/ 2921000 h 2921000"/>
                  <a:gd name="connsiteX1" fmla="*/ 356046 w 357121"/>
                  <a:gd name="connsiteY1" fmla="*/ 2197100 h 2921000"/>
                  <a:gd name="connsiteX2" fmla="*/ 446 w 357121"/>
                  <a:gd name="connsiteY2" fmla="*/ 1308100 h 2921000"/>
                  <a:gd name="connsiteX3" fmla="*/ 279846 w 357121"/>
                  <a:gd name="connsiteY3" fmla="*/ 546100 h 2921000"/>
                  <a:gd name="connsiteX4" fmla="*/ 178246 w 357121"/>
                  <a:gd name="connsiteY4" fmla="*/ 0 h 292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7121" h="2921000">
                    <a:moveTo>
                      <a:pt x="89346" y="2921000"/>
                    </a:moveTo>
                    <a:cubicBezTo>
                      <a:pt x="230104" y="2693458"/>
                      <a:pt x="370863" y="2465917"/>
                      <a:pt x="356046" y="2197100"/>
                    </a:cubicBezTo>
                    <a:cubicBezTo>
                      <a:pt x="341229" y="1928283"/>
                      <a:pt x="13146" y="1583267"/>
                      <a:pt x="446" y="1308100"/>
                    </a:cubicBezTo>
                    <a:cubicBezTo>
                      <a:pt x="-12254" y="1032933"/>
                      <a:pt x="250213" y="764117"/>
                      <a:pt x="279846" y="546100"/>
                    </a:cubicBezTo>
                    <a:cubicBezTo>
                      <a:pt x="309479" y="328083"/>
                      <a:pt x="243862" y="164041"/>
                      <a:pt x="178246" y="0"/>
                    </a:cubicBezTo>
                  </a:path>
                </a:pathLst>
              </a:custGeom>
              <a:grpFill/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1A37D762-B9F5-4157-81B3-F7A1DDF6DA21}"/>
                  </a:ext>
                </a:extLst>
              </p:cNvPr>
              <p:cNvSpPr/>
              <p:nvPr/>
            </p:nvSpPr>
            <p:spPr>
              <a:xfrm>
                <a:off x="10544385" y="2264917"/>
                <a:ext cx="31824" cy="389291"/>
              </a:xfrm>
              <a:custGeom>
                <a:avLst/>
                <a:gdLst>
                  <a:gd name="connsiteX0" fmla="*/ 89346 w 357121"/>
                  <a:gd name="connsiteY0" fmla="*/ 2921000 h 2921000"/>
                  <a:gd name="connsiteX1" fmla="*/ 356046 w 357121"/>
                  <a:gd name="connsiteY1" fmla="*/ 2197100 h 2921000"/>
                  <a:gd name="connsiteX2" fmla="*/ 446 w 357121"/>
                  <a:gd name="connsiteY2" fmla="*/ 1308100 h 2921000"/>
                  <a:gd name="connsiteX3" fmla="*/ 279846 w 357121"/>
                  <a:gd name="connsiteY3" fmla="*/ 546100 h 2921000"/>
                  <a:gd name="connsiteX4" fmla="*/ 178246 w 357121"/>
                  <a:gd name="connsiteY4" fmla="*/ 0 h 292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7121" h="2921000">
                    <a:moveTo>
                      <a:pt x="89346" y="2921000"/>
                    </a:moveTo>
                    <a:cubicBezTo>
                      <a:pt x="230104" y="2693458"/>
                      <a:pt x="370863" y="2465917"/>
                      <a:pt x="356046" y="2197100"/>
                    </a:cubicBezTo>
                    <a:cubicBezTo>
                      <a:pt x="341229" y="1928283"/>
                      <a:pt x="13146" y="1583267"/>
                      <a:pt x="446" y="1308100"/>
                    </a:cubicBezTo>
                    <a:cubicBezTo>
                      <a:pt x="-12254" y="1032933"/>
                      <a:pt x="250213" y="764117"/>
                      <a:pt x="279846" y="546100"/>
                    </a:cubicBezTo>
                    <a:cubicBezTo>
                      <a:pt x="309479" y="328083"/>
                      <a:pt x="243862" y="164041"/>
                      <a:pt x="178246" y="0"/>
                    </a:cubicBezTo>
                  </a:path>
                </a:pathLst>
              </a:custGeom>
              <a:grpFill/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8698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1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</dc:creator>
  <cp:lastModifiedBy>Jack</cp:lastModifiedBy>
  <cp:revision>14</cp:revision>
  <dcterms:created xsi:type="dcterms:W3CDTF">2018-01-31T11:27:55Z</dcterms:created>
  <dcterms:modified xsi:type="dcterms:W3CDTF">2018-02-13T17:01:48Z</dcterms:modified>
</cp:coreProperties>
</file>

<file path=docProps/thumbnail.jpeg>
</file>